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5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9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7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60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7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April 18,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4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rspb.org.uk/fun-and-learning/for-families/big-wild-sleepout/night-time-noises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rspb.org.uk/get-involved/activities/nature-on-your-doorstep/garden-activities/build-a-hedgehog-house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1D888-DB93-485F-8BA0-4C1F63931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5614" y="549275"/>
            <a:ext cx="3565524" cy="2289419"/>
          </a:xfrm>
        </p:spPr>
        <p:txBody>
          <a:bodyPr anchor="b"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Nocturnal Animals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9D053-09BE-4B08-87C9-2939E3989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7" r="23103" b="-1"/>
          <a:stretch/>
        </p:blipFill>
        <p:spPr>
          <a:xfrm>
            <a:off x="550864" y="1468367"/>
            <a:ext cx="6973888" cy="3922852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2321-AF60-4205-A551-AB60DDA67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5613" y="3081131"/>
            <a:ext cx="4116387" cy="1789044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What does nocturnal mean?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Which animals are nocturnal?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Why are some animals nocturnal?</a:t>
            </a:r>
          </a:p>
        </p:txBody>
      </p:sp>
    </p:spTree>
    <p:extLst>
      <p:ext uri="{BB962C8B-B14F-4D97-AF65-F5344CB8AC3E}">
        <p14:creationId xmlns:p14="http://schemas.microsoft.com/office/powerpoint/2010/main" val="24751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104B-98B0-4F4B-B6BF-280CD14D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a nocturnal animal?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E859-5098-4182-BDA6-7076C722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81275"/>
            <a:ext cx="11395972" cy="4211549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Nocturnal animals are awake and active during the night and rest during the day!</a:t>
            </a:r>
          </a:p>
          <a:p>
            <a:pPr fontAlgn="base"/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Whether you live in the country or a busy city, wildlife is all around, all the time. </a:t>
            </a:r>
          </a:p>
          <a:p>
            <a:pPr fontAlgn="base"/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you keep your eyes and ears open, there's loads of nocturnal nature to be found. </a:t>
            </a:r>
          </a:p>
          <a:p>
            <a:pPr marL="0" indent="0" algn="l" fontAlgn="base"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  Here are some facts about night-time wildlife...</a:t>
            </a:r>
          </a:p>
          <a:p>
            <a:br>
              <a:rPr lang="en-US" b="0" i="0" dirty="0">
                <a:solidFill>
                  <a:srgbClr val="4F4C54"/>
                </a:solidFill>
                <a:effectLst/>
                <a:latin typeface="nexa_lightregular"/>
              </a:rPr>
            </a:br>
            <a:endParaRPr lang="en-GB" dirty="0"/>
          </a:p>
        </p:txBody>
      </p:sp>
      <p:pic>
        <p:nvPicPr>
          <p:cNvPr id="1028" name="Picture 4" descr="Image result for clip art eyes in the dark">
            <a:extLst>
              <a:ext uri="{FF2B5EF4-FFF2-40B4-BE49-F238E27FC236}">
                <a16:creationId xmlns:a16="http://schemas.microsoft.com/office/drawing/2014/main" id="{A567444D-7C89-4E9A-A4C8-A1C3E04B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05" y="5291190"/>
            <a:ext cx="1140431" cy="11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DE3FD0-11F7-4E85-948E-4C1A9D99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3565524" cy="623542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Owls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FF33D08-786A-E6D3-EAF3-916C626E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305189"/>
            <a:ext cx="4441014" cy="5132388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l" fontAlgn="base"/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Most owls are nocturnal; they are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awake and active when it goes dark (dusk) until the sun starts to come up in the morning </a:t>
            </a:r>
            <a:r>
              <a:rPr lang="en-US" sz="1800" i="1" dirty="0">
                <a:solidFill>
                  <a:schemeClr val="tx1"/>
                </a:solidFill>
                <a:latin typeface="Comic Sans MS" panose="030F0702030302020204" pitchFamily="66" charset="0"/>
              </a:rPr>
              <a:t>(dawn).</a:t>
            </a:r>
          </a:p>
          <a:p>
            <a:pPr algn="l" fontAlgn="base"/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This is a barn owl; it has a heart-shaped face with a golden-coloured back and wings. It is pure white underneath.</a:t>
            </a:r>
          </a:p>
          <a:p>
            <a:pPr fontAlgn="base"/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At night you may catch a glimpse of the barn owl's silhouette as it glides through the twilight hunting for food.</a:t>
            </a:r>
          </a:p>
          <a:p>
            <a:pPr fontAlgn="base"/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et’s listen to an owl - </a:t>
            </a:r>
            <a:r>
              <a:rPr lang="en-US" sz="18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read and hear more about night-time sound</a:t>
            </a:r>
            <a:endParaRPr lang="en-US" sz="1800" b="0" i="0" dirty="0"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1" name="Content Placeholder 10" descr="An owl perched on a fence post&#10;&#10;Description automatically generated">
            <a:extLst>
              <a:ext uri="{FF2B5EF4-FFF2-40B4-BE49-F238E27FC236}">
                <a16:creationId xmlns:a16="http://schemas.microsoft.com/office/drawing/2014/main" id="{F8FA4AE8-66F8-4902-A2F8-B268BA582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6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41944-E922-4A37-9331-3AB7986B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52012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Moths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Image result for Moth at Night. Size: 198 x 170. Source: butterfly-conservation.org">
            <a:extLst>
              <a:ext uri="{FF2B5EF4-FFF2-40B4-BE49-F238E27FC236}">
                <a16:creationId xmlns:a16="http://schemas.microsoft.com/office/drawing/2014/main" id="{69E1E8D4-65AC-4EA1-8479-0C923971A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723"/>
          <a:stretch/>
        </p:blipFill>
        <p:spPr bwMode="auto">
          <a:xfrm>
            <a:off x="268559" y="1704230"/>
            <a:ext cx="5680365" cy="4990177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9CA6F-8E14-4BD5-A22F-862853B5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575" y="549275"/>
            <a:ext cx="4867536" cy="5984752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Moths are insects.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Most moths come out at night.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They can be confused with butterflies but moths are usually brown and  butterflies are more colourful.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Moths collect nectar at night.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They have a long curled tongue called a probiscis and suck the nectar from the flower, (a bit like drinking from a straw). They take it to other parts of the plant, which mean more can grow!</a:t>
            </a:r>
          </a:p>
        </p:txBody>
      </p:sp>
    </p:spTree>
    <p:extLst>
      <p:ext uri="{BB962C8B-B14F-4D97-AF65-F5344CB8AC3E}">
        <p14:creationId xmlns:p14="http://schemas.microsoft.com/office/powerpoint/2010/main" val="264841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3351-5E72-45A7-BECF-76E1CD9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2" y="549276"/>
            <a:ext cx="3034748" cy="525911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Foxes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06B60-108B-49A5-9F09-61A6BFC5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352278"/>
            <a:ext cx="4589173" cy="4740547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Foxes are active during the night, when they can generally be found alone, searching for food.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They are common, with more and more choosing to live in towns as well as country areas.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Foxes  are part of the dog family and are shy animals.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Fox families live in homes under the ground called dens.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 call of the fox is a strange sound, let’s listen- </a:t>
            </a:r>
            <a:r>
              <a:rPr lang="en-US" b="0" i="0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hlinkClick r:id="rId2" tooltip="Night-time noi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and hear more about night-time sounds</a:t>
            </a:r>
            <a:r>
              <a:rPr lang="en-US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 descr="A fox in the grass&#10;&#10;Description automatically generated with low confidence">
            <a:extLst>
              <a:ext uri="{FF2B5EF4-FFF2-40B4-BE49-F238E27FC236}">
                <a16:creationId xmlns:a16="http://schemas.microsoft.com/office/drawing/2014/main" id="{41D76049-9DF5-42BB-8AEF-3138F11E3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r="3172" b="1"/>
          <a:stretch/>
        </p:blipFill>
        <p:spPr>
          <a:xfrm>
            <a:off x="5832764" y="318655"/>
            <a:ext cx="5895100" cy="6262254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4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grpSp>
        <p:nvGrpSpPr>
          <p:cNvPr id="29" name="Group 18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7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42B51-A389-4A92-9379-14E46E41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"/>
            <a:ext cx="3565524" cy="97417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Hedgehogs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74842-8D05-4601-8CC9-69D289E04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539" y="1103243"/>
            <a:ext cx="4939748" cy="5486399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Hedgehogs have short legs and a round body covered in short, dark, yellow-tipped spines.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you're lucky, you may spot a hedgehog looking for insects to eat in your garden, when it is going dark.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Use a torch in your garden to see if you can spy one. Listen, too - they make funny grunting noises as they move about!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Despite having bad eyesight, hedgehogs have  a very good sense of hearing and smell, which they use on their night time adventures!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You can help give hedgehogs a home by </a:t>
            </a:r>
            <a:r>
              <a:rPr lang="en-US" sz="1800" b="0" i="0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hlinkClick r:id="rId2" tooltip="Give a hog a h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a hog-home</a:t>
            </a:r>
            <a:r>
              <a:rPr lang="en-US" sz="18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with an adult. </a:t>
            </a:r>
            <a:endParaRPr lang="en-US" sz="18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Content Placeholder 5" descr="A hedgehog in the leaves&#10;&#10;Description automatically generated with low confidence">
            <a:extLst>
              <a:ext uri="{FF2B5EF4-FFF2-40B4-BE49-F238E27FC236}">
                <a16:creationId xmlns:a16="http://schemas.microsoft.com/office/drawing/2014/main" id="{0A595734-D3E6-4F44-B24B-80A9180C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9" r="1" b="1"/>
          <a:stretch/>
        </p:blipFill>
        <p:spPr>
          <a:xfrm>
            <a:off x="5257799" y="10"/>
            <a:ext cx="6934201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7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9516B-D50E-4E89-AAE9-F480F4EB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29210"/>
            <a:ext cx="3565524" cy="78189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Badgers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9578D-F30E-40E6-B1B1-201D8A93E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235" y="1040310"/>
            <a:ext cx="4800600" cy="5052516"/>
          </a:xfrm>
        </p:spPr>
        <p:txBody>
          <a:bodyPr vert="horz" wrap="square" lIns="0" tIns="0" rIns="0" bIns="0" rtlCol="0" anchor="t">
            <a:noAutofit/>
          </a:bodyPr>
          <a:lstStyle/>
          <a:p>
            <a:pPr indent="-2286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Badgers are active at night and sleep during the day.</a:t>
            </a:r>
          </a:p>
          <a:p>
            <a:pPr indent="-2286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It </a:t>
            </a:r>
            <a:r>
              <a:rPr lang="en-US" sz="2000" dirty="0">
                <a:latin typeface="Comic Sans MS" panose="030F0702030302020204" pitchFamily="66" charset="0"/>
              </a:rPr>
              <a:t>would be 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easy to recognise a badger with their black and white-striped faces but badgers are very shy!</a:t>
            </a:r>
          </a:p>
          <a:p>
            <a:pPr indent="-2286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They mostly live in woods, in underground burrows called 'setts’. </a:t>
            </a:r>
            <a:r>
              <a:rPr lang="en-US" sz="2000" dirty="0">
                <a:latin typeface="Comic Sans MS" panose="030F0702030302020204" pitchFamily="66" charset="0"/>
              </a:rPr>
              <a:t>T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hey dig these burrows with their strong legs and sharp claws</a:t>
            </a:r>
          </a:p>
          <a:p>
            <a:pPr indent="-2286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Male badgers are called 'boars’, a female badger is a ‘sow’ and a group of badgers is called a 'clan'.</a:t>
            </a:r>
          </a:p>
          <a:p>
            <a:pPr indent="-2286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Badgers  eat meat and plants but their favourite food is a juicy worm!</a:t>
            </a:r>
          </a:p>
          <a:p>
            <a:pPr fontAlgn="base">
              <a:lnSpc>
                <a:spcPct val="100000"/>
              </a:lnSpc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396C579B-587F-47AA-87A3-5A8723916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27073"/>
          <a:stretch/>
        </p:blipFill>
        <p:spPr bwMode="auto">
          <a:xfrm>
            <a:off x="5427159" y="10"/>
            <a:ext cx="676484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05937-3DDF-4A31-A8F4-6A4906FB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3565524" cy="94701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    Bats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AE997-FBDA-4EB0-AA9D-6EBADE56A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2" y="1704110"/>
            <a:ext cx="5545137" cy="4835838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you look up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when it is just going dark (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dusk) you might notice a bat flying quickly across the sky.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They are smaller than a bird, with reddish-brown fur and black ears, nose and wings.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Bats are nocturnal, coming out at night for a couple of hours to hunt for insects to eat.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hen  they return to their roosts on a house, tree or building.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Bats are fast fliers. They  like to fly where there are trees.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picture containing bat, dark, mammal&#10;&#10;Description automatically generated">
            <a:extLst>
              <a:ext uri="{FF2B5EF4-FFF2-40B4-BE49-F238E27FC236}">
                <a16:creationId xmlns:a16="http://schemas.microsoft.com/office/drawing/2014/main" id="{85075473-C9B6-4209-A7CE-FAC1E95D8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250"/>
          <a:stretch/>
        </p:blipFill>
        <p:spPr>
          <a:xfrm>
            <a:off x="6559825" y="10"/>
            <a:ext cx="5632175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2946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nexa_lightregular</vt:lpstr>
      <vt:lpstr>Sitka Heading</vt:lpstr>
      <vt:lpstr>Source Sans Pro</vt:lpstr>
      <vt:lpstr>3DFloatVTI</vt:lpstr>
      <vt:lpstr>Nocturnal Animals</vt:lpstr>
      <vt:lpstr>What is a nocturnal animal? </vt:lpstr>
      <vt:lpstr>Owls</vt:lpstr>
      <vt:lpstr>Moths</vt:lpstr>
      <vt:lpstr>Foxes</vt:lpstr>
      <vt:lpstr>Hedgehogs</vt:lpstr>
      <vt:lpstr>Badgers</vt:lpstr>
      <vt:lpstr>     Bats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Nocturnal Animals</dc:title>
  <dc:creator>Alasdair Nicoll</dc:creator>
  <cp:lastModifiedBy>Alasdair Nicoll</cp:lastModifiedBy>
  <cp:revision>11</cp:revision>
  <dcterms:created xsi:type="dcterms:W3CDTF">2022-04-18T11:17:19Z</dcterms:created>
  <dcterms:modified xsi:type="dcterms:W3CDTF">2022-04-18T13:36:38Z</dcterms:modified>
</cp:coreProperties>
</file>