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NTR" panose="020B0604020202020204" charset="0"/>
      <p:regular r:id="rId16"/>
    </p:embeddedFont>
    <p:embeddedFont>
      <p:font typeface="Nirmala UI Semilight" panose="020B0402040204020203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564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</TotalTime>
  <Words>389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NTR</vt:lpstr>
      <vt:lpstr>Nirmala UI Semilight</vt:lpstr>
      <vt:lpstr>Calibri</vt:lpstr>
      <vt:lpstr>Arial</vt:lpstr>
      <vt:lpstr>Twinkl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Harvey Johnson</cp:lastModifiedBy>
  <cp:revision>7</cp:revision>
  <dcterms:created xsi:type="dcterms:W3CDTF">2019-06-25T07:13:29Z</dcterms:created>
  <dcterms:modified xsi:type="dcterms:W3CDTF">2019-07-02T07:19:12Z</dcterms:modified>
</cp:coreProperties>
</file>